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92" d="100"/>
          <a:sy n="92" d="100"/>
        </p:scale>
        <p:origin x="65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61449EB1-7E73-47D5-ADDF-FFBEBCB5DCA0}" type="datetimeFigureOut">
              <a:rPr lang="en-IN" smtClean="0"/>
              <a:t>21-03-2024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770D0B03-437E-4ADA-87C2-24DA1B260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8419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9EB1-7E73-47D5-ADDF-FFBEBCB5DCA0}" type="datetimeFigureOut">
              <a:rPr lang="en-IN" smtClean="0"/>
              <a:t>21-03-2024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D0B03-437E-4ADA-87C2-24DA1B260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883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9EB1-7E73-47D5-ADDF-FFBEBCB5DCA0}" type="datetimeFigureOut">
              <a:rPr lang="en-IN" smtClean="0"/>
              <a:t>21-03-2024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D0B03-437E-4ADA-87C2-24DA1B260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1114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9EB1-7E73-47D5-ADDF-FFBEBCB5DCA0}" type="datetimeFigureOut">
              <a:rPr lang="en-IN" smtClean="0"/>
              <a:t>21-03-2024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D0B03-437E-4ADA-87C2-24DA1B260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343013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9EB1-7E73-47D5-ADDF-FFBEBCB5DCA0}" type="datetimeFigureOut">
              <a:rPr lang="en-IN" smtClean="0"/>
              <a:t>21-03-2024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D0B03-437E-4ADA-87C2-24DA1B260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16183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9EB1-7E73-47D5-ADDF-FFBEBCB5DCA0}" type="datetimeFigureOut">
              <a:rPr lang="en-IN" smtClean="0"/>
              <a:t>21-03-2024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D0B03-437E-4ADA-87C2-24DA1B260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54044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9EB1-7E73-47D5-ADDF-FFBEBCB5DCA0}" type="datetimeFigureOut">
              <a:rPr lang="en-IN" smtClean="0"/>
              <a:t>21-03-2024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D0B03-437E-4ADA-87C2-24DA1B260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54657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61449EB1-7E73-47D5-ADDF-FFBEBCB5DCA0}" type="datetimeFigureOut">
              <a:rPr lang="en-IN" smtClean="0"/>
              <a:t>21-03-2024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D0B03-437E-4ADA-87C2-24DA1B260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18907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61449EB1-7E73-47D5-ADDF-FFBEBCB5DCA0}" type="datetimeFigureOut">
              <a:rPr lang="en-IN" smtClean="0"/>
              <a:t>21-03-2024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D0B03-437E-4ADA-87C2-24DA1B260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6002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9EB1-7E73-47D5-ADDF-FFBEBCB5DCA0}" type="datetimeFigureOut">
              <a:rPr lang="en-IN" smtClean="0"/>
              <a:t>21-03-2024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D0B03-437E-4ADA-87C2-24DA1B260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5833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9EB1-7E73-47D5-ADDF-FFBEBCB5DCA0}" type="datetimeFigureOut">
              <a:rPr lang="en-IN" smtClean="0"/>
              <a:t>21-03-2024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D0B03-437E-4ADA-87C2-24DA1B260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5116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9EB1-7E73-47D5-ADDF-FFBEBCB5DCA0}" type="datetimeFigureOut">
              <a:rPr lang="en-IN" smtClean="0"/>
              <a:t>21-03-2024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D0B03-437E-4ADA-87C2-24DA1B260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338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9EB1-7E73-47D5-ADDF-FFBEBCB5DCA0}" type="datetimeFigureOut">
              <a:rPr lang="en-IN" smtClean="0"/>
              <a:t>21-03-2024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D0B03-437E-4ADA-87C2-24DA1B260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9283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9EB1-7E73-47D5-ADDF-FFBEBCB5DCA0}" type="datetimeFigureOut">
              <a:rPr lang="en-IN" smtClean="0"/>
              <a:t>21-03-2024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D0B03-437E-4ADA-87C2-24DA1B260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773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9EB1-7E73-47D5-ADDF-FFBEBCB5DCA0}" type="datetimeFigureOut">
              <a:rPr lang="en-IN" smtClean="0"/>
              <a:t>21-03-2024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D0B03-437E-4ADA-87C2-24DA1B260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700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9EB1-7E73-47D5-ADDF-FFBEBCB5DCA0}" type="datetimeFigureOut">
              <a:rPr lang="en-IN" smtClean="0"/>
              <a:t>21-03-2024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D0B03-437E-4ADA-87C2-24DA1B260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2343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49EB1-7E73-47D5-ADDF-FFBEBCB5DCA0}" type="datetimeFigureOut">
              <a:rPr lang="en-IN" smtClean="0"/>
              <a:t>21-03-2024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D0B03-437E-4ADA-87C2-24DA1B260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133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61449EB1-7E73-47D5-ADDF-FFBEBCB5DCA0}" type="datetimeFigureOut">
              <a:rPr lang="en-IN" smtClean="0"/>
              <a:t>21-03-2024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IN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770D0B03-437E-4ADA-87C2-24DA1B260CF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1838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7986B-7FE1-C3E2-CCA0-43552B443E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EUCHROMATIN &amp; HETEROCHROMATIN</a:t>
            </a:r>
            <a:endParaRPr lang="en-IN" b="1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869607-D5DB-6D7A-D905-0CD2F8C9E6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4101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5F90A-6A5B-A7F0-832A-3B771A98E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bg1"/>
                </a:solidFill>
              </a:rPr>
              <a:t>INTRODUCTION</a:t>
            </a:r>
            <a:endParaRPr lang="en-IN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97033-C219-8148-56DA-F7B4C1415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material of which the chromosomes are composed of is called chromatin</a:t>
            </a:r>
          </a:p>
          <a:p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Chemically </a:t>
            </a:r>
            <a:r>
              <a:rPr lang="en-GB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chromatim</a:t>
            </a:r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consisits</a:t>
            </a:r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DNA and proteins</a:t>
            </a:r>
          </a:p>
          <a:p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Chromatin has been classified into 2 types</a:t>
            </a:r>
          </a:p>
          <a:p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Heterochromatin </a:t>
            </a:r>
          </a:p>
          <a:p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Euchromatin</a:t>
            </a:r>
          </a:p>
          <a:p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was based on the stainability of the chromatin with basic dyes during the various stages of cell cycle.</a:t>
            </a:r>
            <a:endParaRPr lang="en-IN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0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1B573-C2EB-71CB-CC20-7A2AB4D06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bg1"/>
                </a:solidFill>
              </a:rPr>
              <a:t>HETEROCHROMATIN</a:t>
            </a:r>
            <a:endParaRPr lang="en-IN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63E4D-98E9-8EDF-29EC-10FB33823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darkly stained condensed region of the chromatin.</a:t>
            </a:r>
          </a:p>
          <a:p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condensed portions of the nucleus are Chromocenters or </a:t>
            </a:r>
            <a:r>
              <a:rPr lang="en-GB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Karyosomes</a:t>
            </a: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false nuclei.</a:t>
            </a:r>
          </a:p>
          <a:p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consists of high content of repetitive DNA sequence &amp; low structural genes</a:t>
            </a:r>
          </a:p>
          <a:p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late replicating and not transcribed</a:t>
            </a:r>
          </a:p>
          <a:p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Heterochromatin, the DNA is tightly packed in 30nm fibre.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96367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9DAA9-701C-877E-2352-393C4473B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bg1"/>
                </a:solidFill>
              </a:rPr>
              <a:t>HETEROCHROMATIN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E8FCA-EF8F-861D-16C5-E5ED2BDC6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Heterochromatin shows preferential localization in the chromosome</a:t>
            </a:r>
          </a:p>
          <a:p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 are frequent in the pericentric regions, at the telomeres or adjacent to the nucleolar organizers.</a:t>
            </a:r>
          </a:p>
          <a:p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had been further classified into 2 </a:t>
            </a:r>
            <a:r>
              <a:rPr lang="en-GB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grous</a:t>
            </a:r>
            <a:endParaRPr lang="en-GB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Constitutive Heterochromatin.</a:t>
            </a:r>
          </a:p>
          <a:p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ii) Facultative Heterochromatin</a:t>
            </a:r>
            <a:endParaRPr lang="en-IN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058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B9CDB-92B5-1EF3-DE63-908D1EC82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bg1"/>
                </a:solidFill>
              </a:rPr>
              <a:t>HETEROCHROMATIN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A3737-4BEA-0AF3-70BF-6CE0EDE28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000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Constitutive Heterochromatin</a:t>
            </a:r>
            <a:endParaRPr lang="en-GB" u="sng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DNA is permanently inactive and remains in the condensed state </a:t>
            </a:r>
            <a:r>
              <a:rPr lang="en-GB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throughtout</a:t>
            </a: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cell cycle, This type of heterochromatin occurs around the centromere, in the telomeres and in the C- bands of the chromosome.</a:t>
            </a:r>
          </a:p>
          <a:p>
            <a:pPr marL="0" indent="0">
              <a:buNone/>
            </a:pPr>
            <a:r>
              <a:rPr lang="en-GB" sz="2000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Facultative Heterochromatin</a:t>
            </a:r>
          </a:p>
          <a:p>
            <a:r>
              <a:rPr lang="en-GB" sz="20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essentially Euchromatin that has undergone  heterochromatinization (conversion into heterochromatin) </a:t>
            </a:r>
          </a:p>
          <a:p>
            <a:r>
              <a:rPr lang="en-GB" sz="20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Heterochromatinization involves a segment of chromosome, a whole chromosome(X chromosomes of human </a:t>
            </a:r>
            <a:r>
              <a:rPr lang="en-GB" sz="20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fenale</a:t>
            </a:r>
            <a:r>
              <a:rPr lang="en-GB" sz="20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or one whole set of chromosomes(in some insects like mealy bugs).</a:t>
            </a:r>
            <a:endParaRPr lang="en-GB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76966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8DEE1-8A8F-DA72-6357-B96372A41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bg1"/>
                </a:solidFill>
              </a:rPr>
              <a:t>EUCHROMATIN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5F446-4C06-5628-6E28-C91BD14F6D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Portion of chromosomes that stains lightly are only partially condensed.</a:t>
            </a:r>
          </a:p>
          <a:p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represents most of the chromatin that disperses after meiosis has completed.</a:t>
            </a:r>
          </a:p>
          <a:p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contains structural genes which replicates &amp; transcribed during G1 and S phase of interphase.</a:t>
            </a:r>
          </a:p>
          <a:p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this, the DNA is found in 3 to 8 nm fibre</a:t>
            </a:r>
            <a:endParaRPr lang="en-IN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093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FABFD-19CB-34A1-FDEA-16742C9B3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60827-F88B-0DAC-1543-7111D3DEA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 descr="Understanding Euchromatin and Heterochromatin">
            <a:extLst>
              <a:ext uri="{FF2B5EF4-FFF2-40B4-BE49-F238E27FC236}">
                <a16:creationId xmlns:a16="http://schemas.microsoft.com/office/drawing/2014/main" id="{BEB99880-47DF-BAE0-0148-3D7CB2FFC6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402"/>
          <a:stretch/>
        </p:blipFill>
        <p:spPr bwMode="auto">
          <a:xfrm>
            <a:off x="2049730" y="2291938"/>
            <a:ext cx="6667500" cy="3727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4903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9E977-744A-E536-3182-F0297AD75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0738DB2-C845-3629-398D-C1567E3F849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078" y="1870364"/>
            <a:ext cx="9702140" cy="4702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7540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36</TotalTime>
  <Words>295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 Boardroom</vt:lpstr>
      <vt:lpstr>EUCHROMATIN &amp; HETEROCHROMATIN</vt:lpstr>
      <vt:lpstr>INTRODUCTION</vt:lpstr>
      <vt:lpstr>HETEROCHROMATIN</vt:lpstr>
      <vt:lpstr>HETEROCHROMATIN</vt:lpstr>
      <vt:lpstr>HETEROCHROMATIN</vt:lpstr>
      <vt:lpstr>EUCHROMATIN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EUCHROMATIN &amp; HETEROCHROMATIN</dc:title>
  <dc:creator>sai prakash manyam</dc:creator>
  <cp:lastModifiedBy>sai prakash manyam</cp:lastModifiedBy>
  <cp:revision>2</cp:revision>
  <dcterms:created xsi:type="dcterms:W3CDTF">2024-03-21T00:14:11Z</dcterms:created>
  <dcterms:modified xsi:type="dcterms:W3CDTF">2024-03-21T00:51:00Z</dcterms:modified>
</cp:coreProperties>
</file>